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0" r:id="rId18"/>
    <p:sldId id="271" r:id="rId19"/>
    <p:sldId id="274" r:id="rId20"/>
    <p:sldId id="275" r:id="rId21"/>
    <p:sldId id="272" r:id="rId22"/>
    <p:sldId id="273" r:id="rId23"/>
  </p:sldIdLst>
  <p:sldSz cx="9144000" cy="6858000" type="screen4x3"/>
  <p:notesSz cx="6858000" cy="9144000"/>
  <p:custShowLst>
    <p:custShow name="Apresentação personalizada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</p:sldLst>
    </p:custShow>
  </p:custShowLst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29F-5AF1-49F1-AB67-9ADC2520BBB0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90DBC8-F131-4DB9-AC21-DCC9F58F5AB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29F-5AF1-49F1-AB67-9ADC2520BBB0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BC8-F131-4DB9-AC21-DCC9F58F5A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29F-5AF1-49F1-AB67-9ADC2520BBB0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BC8-F131-4DB9-AC21-DCC9F58F5A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29F-5AF1-49F1-AB67-9ADC2520BBB0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BC8-F131-4DB9-AC21-DCC9F58F5A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29F-5AF1-49F1-AB67-9ADC2520BBB0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BC8-F131-4DB9-AC21-DCC9F58F5AB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29F-5AF1-49F1-AB67-9ADC2520BBB0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BC8-F131-4DB9-AC21-DCC9F58F5AB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29F-5AF1-49F1-AB67-9ADC2520BBB0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BC8-F131-4DB9-AC21-DCC9F58F5AB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29F-5AF1-49F1-AB67-9ADC2520BBB0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BC8-F131-4DB9-AC21-DCC9F58F5A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29F-5AF1-49F1-AB67-9ADC2520BBB0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BC8-F131-4DB9-AC21-DCC9F58F5A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29F-5AF1-49F1-AB67-9ADC2520BBB0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BC8-F131-4DB9-AC21-DCC9F58F5A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29F-5AF1-49F1-AB67-9ADC2520BBB0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DBC8-F131-4DB9-AC21-DCC9F58F5AB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DA2F29F-5AF1-49F1-AB67-9ADC2520BBB0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90DBC8-F131-4DB9-AC21-DCC9F58F5AB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RETRATOS </a:t>
            </a:r>
            <a:br>
              <a:rPr lang="pt-BR" dirty="0" smtClean="0"/>
            </a:br>
            <a:r>
              <a:rPr lang="pt-BR" dirty="0" smtClean="0"/>
              <a:t>da </a:t>
            </a:r>
            <a:br>
              <a:rPr lang="pt-BR" dirty="0" smtClean="0"/>
            </a:br>
            <a:r>
              <a:rPr lang="pt-BR" dirty="0" smtClean="0"/>
              <a:t>PANDEMIA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23728" y="5141223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abril a junho de 2020</a:t>
            </a:r>
            <a:endParaRPr lang="pt-BR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40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0-1qw3c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47"/>
            <a:ext cx="9144000" cy="61737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05687" y="6316734"/>
            <a:ext cx="813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Mulher passa mal na fila para receber dinheiro do auxílio emergencial no Rio de Janeiro</a:t>
            </a:r>
          </a:p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(Foto: Mauro Pimentel / AFP)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7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nstruccion-11-1024x5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482558" y="6232668"/>
            <a:ext cx="813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Trabalhadores da construção civil </a:t>
            </a:r>
          </a:p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(Foto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Angélica Escobar/Forbes México)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5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emitério Parque Taruma em Manau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63"/>
            <a:ext cx="9144000" cy="57038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05687" y="6279211"/>
            <a:ext cx="813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Neto durante o enterro de sua avó que supostamente morreu de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coronavírus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cemitério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Manaus (Foto: Bruno Kelly/Reuters)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7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ronavirus-solidariedade-mascara-aliment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213"/>
            <a:ext cx="9144000" cy="548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05687" y="6316734"/>
            <a:ext cx="813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menina Júlia, de 9 anos, oferece máscaras em troca de alimentos em um sinal de trânsito no Recreio dos Bandeirantes - RJ (Foto: Márcia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Foletto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 Agência O Globo)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3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nfermeiro_em_frente_a_carro_contra_o_isolamento_soci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6" y="0"/>
            <a:ext cx="9144000" cy="6094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80951" y="6293294"/>
            <a:ext cx="795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Protesto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profissionais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Unidos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contra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manifestantes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pró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-Trump no Colorado .  (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REUTERS/Alyson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McClaran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_processing20200501-8721-17e4kwj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16"/>
            <a:ext cx="9144000" cy="60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05687" y="6310324"/>
            <a:ext cx="813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Protesto de enfermeiros em frente ao Planalto foi atingido por grupo de </a:t>
            </a:r>
            <a:r>
              <a:rPr lang="pt-B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bolsonaristas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que negou gravidade da pandemia 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(Foto: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Scarlett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Rocha/Mídia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NINJA)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3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-Image-2020-05-01-at-17.29.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75"/>
            <a:ext cx="9144000" cy="5605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99592" y="623093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Manifestantes  pró-Bolsonaro agridem enfermeiros em Brasília </a:t>
            </a:r>
          </a:p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(Foto: Sindicato dos enfermeiros do DF)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7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_processing20200609-12871-qg75v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61"/>
            <a:ext cx="9144000" cy="51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755576" y="616530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Protagonismo da população negra e da favela é reivindicado nos atos vidas negras importam 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(Foto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Carol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Mendes)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4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air_bolsonaro_17032008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0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755576" y="6360787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Desgaste dos profissionais de saúde (Foto: Paolo Miranda/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Lombardy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Itália)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ea8c2e3240000eb008e9e6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0"/>
            <a:ext cx="8197850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899592" y="6309320"/>
            <a:ext cx="7416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Equipe da UTI do Hospital Geral Universitário de Cuiabá tirou foto com mensagem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(Foto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HGU/Divulgação)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1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_processing20200513-30496-cxle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103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755576" y="6292577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pandemia da covid-19 é mais um capítulo das desigualdades raciais e de classe vigentes na sociedade  (Foto: Pedro Conforte/ Plantão Enfoco)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4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M_RJ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525"/>
            <a:ext cx="9144000" cy="4297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755576" y="610010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Profissionais de limpeza fazem limpeza de rua no Rio de Janeiro perto de uma comunidade (Foto: Divulgação/PMERJ)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9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3"/>
            <a:ext cx="9144000" cy="64658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755576" y="6488870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Indígenas da Amazonia peruana </a:t>
            </a:r>
            <a:r>
              <a:rPr lang="es-E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elaboraram</a:t>
            </a:r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próprias</a:t>
            </a:r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máscaras  (Foto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AFP)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5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nino-covid-corona-favela-750x4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7" y="908720"/>
            <a:ext cx="9144000" cy="499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81011" y="624975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enino 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 comunidade ribeirinha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Manaus 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 máscara em meio a lixo jogado no rio durante a pandemia de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Covid-19. (Foto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Michael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Dantas/AFP)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7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4e9a6715-123645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1" y="260648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736785" y="633478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Pessoas se aglomeram em filas de bancos no </a:t>
            </a:r>
            <a:r>
              <a:rPr lang="pt-BR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do Rio de Janeiro</a:t>
            </a:r>
          </a:p>
          <a:p>
            <a:pPr algn="ctr"/>
            <a:r>
              <a:rPr lang="pt-BR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(Foto: Fabio Lima</a:t>
            </a:r>
            <a:r>
              <a:rPr lang="pt-BR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-light"/>
              </a:rPr>
              <a:t>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3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13" y="106965"/>
            <a:ext cx="5464175" cy="66440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7304088" y="4941168"/>
            <a:ext cx="1839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novo navio negreiro </a:t>
            </a:r>
          </a:p>
          <a:p>
            <a:pPr algn="ctr"/>
            <a:r>
              <a:rPr lang="pt-BR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(Foto: Yan Carpenter</a:t>
            </a:r>
            <a:r>
              <a:rPr lang="pt-BR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-light"/>
              </a:rPr>
              <a:t>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1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20-06-27 at 12.52.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3" y="0"/>
            <a:ext cx="6848475" cy="6474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05687" y="6474480"/>
            <a:ext cx="813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necesidad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da </a:t>
            </a:r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tregua</a:t>
            </a:r>
            <a:r>
              <a:rPr lang="pt-BR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(Foto: Don </a:t>
            </a:r>
            <a:r>
              <a:rPr lang="pt-BR" sz="1400" b="1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Muchin</a:t>
            </a:r>
            <a:r>
              <a:rPr lang="pt-BR" sz="14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-light"/>
              </a:rPr>
              <a:t>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7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1mai2020---ato-a-favor-da-democracia-e-contra-o-racismo-aconteceu-neste-domingo-na-avenida-paulista-em-sao-paulo-o-ato-foi-organizado-por-torcidas-organizadas-do-corinthians-1590940440955_v2_1920x12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0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05687" y="6298139"/>
            <a:ext cx="813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Torcidas organizadas caminham pela Avenida Paulista com faixa "somos pela democracia" </a:t>
            </a:r>
          </a:p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(Foto: ROBERTO CASIMIRO/FOTOARENA/ESTADÃO CONTEÚDO)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4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1401608_sp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05687" y="6298139"/>
            <a:ext cx="8132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Moradores de rua sofre com a pandemia de Covid-19 (Foto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SEBASTIÃO MOREIRA/EPA)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9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20143205313437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505687" y="6118030"/>
            <a:ext cx="813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Retângulos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desenhados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chão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“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garantir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que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moradores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rua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cumpram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distanciamento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São Francisco - EUA (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 </a:t>
            </a:r>
            <a:r>
              <a:rPr lang="pt-B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Noah</a:t>
            </a: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Berger)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517"/>
            <a:ext cx="9144000" cy="51435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77815" y="6026621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desgaste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físico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mental dos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profissionais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TAYFUN </a:t>
            </a:r>
            <a:r>
              <a:rPr lang="en-US" sz="1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COSKUN/ANADOLU AGENCY VIA GETTY </a:t>
            </a:r>
            <a:r>
              <a:rPr lang="en-US" sz="1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IMAGES)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1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657</TotalTime>
  <Words>409</Words>
  <Application>Microsoft Office PowerPoint</Application>
  <PresentationFormat>Apresentação na tela (4:3)</PresentationFormat>
  <Paragraphs>30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  <vt:variant>
        <vt:lpstr>Apresentações personalizadas</vt:lpstr>
      </vt:variant>
      <vt:variant>
        <vt:i4>1</vt:i4>
      </vt:variant>
    </vt:vector>
  </HeadingPairs>
  <TitlesOfParts>
    <vt:vector size="24" baseType="lpstr">
      <vt:lpstr>Executivo</vt:lpstr>
      <vt:lpstr>RETRATOS  da  PANDEMIA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personalizada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RETRATOS  da  PANDEMIA</dc:title>
  <dc:creator>Vicente</dc:creator>
  <cp:lastModifiedBy>Vicente</cp:lastModifiedBy>
  <cp:revision>14</cp:revision>
  <dcterms:created xsi:type="dcterms:W3CDTF">2020-06-30T18:05:18Z</dcterms:created>
  <dcterms:modified xsi:type="dcterms:W3CDTF">2020-07-02T01:45:07Z</dcterms:modified>
</cp:coreProperties>
</file>